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</p:sldMasterIdLst>
  <p:sldIdLst>
    <p:sldId id="270" r:id="rId3"/>
    <p:sldId id="260" r:id="rId4"/>
    <p:sldId id="267" r:id="rId5"/>
    <p:sldId id="268" r:id="rId6"/>
    <p:sldId id="269" r:id="rId7"/>
  </p:sldIdLst>
  <p:sldSz cx="14389100" cy="8089900"/>
  <p:notesSz cx="14389100" cy="8089900"/>
  <p:custDataLst>
    <p:tags r:id="rId8"/>
  </p:custDataLst>
  <p:defaultTextStyle/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1"/>
  </p:normalViewPr>
  <p:slideViewPr>
    <p:cSldViewPr>
      <p:cViewPr varScale="1">
        <p:scale>
          <a:sx n="91" d="100"/>
          <a:sy n="91" d="100"/>
        </p:scale>
        <p:origin x="752" y="19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tags" Target="tags/tag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Title</a:t>
            </a:r>
            <a:endParaRPr lang="en-US"/>
          </a:p>
        </p:txBody>
      </p:sp>
      <p:sp>
        <p:nvSpPr>
          <p:cNvPr id="3" name="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Text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525B2-4347-4F72-BAF7-76B19438D329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073CC-40D5-4B23-8DF0-9BD0A0C12F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Title</a:t>
            </a:r>
            <a:endParaRPr lang="en-US"/>
          </a:p>
        </p:txBody>
      </p:sp>
      <p:sp>
        <p:nvSpPr>
          <p:cNvPr id="3" name="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Text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525B2-4347-4F72-BAF7-76B19438D329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073CC-40D5-4B23-8DF0-9BD0A0C12F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666" y="427735"/>
            <a:ext cx="6797992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666" y="2459482"/>
            <a:ext cx="6797992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8130" y="9944862"/>
            <a:ext cx="2417063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666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38394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666" y="427735"/>
            <a:ext cx="6797992" cy="171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666" y="2459482"/>
            <a:ext cx="6797992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8130" y="9944862"/>
            <a:ext cx="2417063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666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38394" y="9944862"/>
            <a:ext cx="1737264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object 1"/>
          <p:cNvSpPr/>
          <p:nvPr/>
        </p:nvSpPr>
        <p:spPr>
          <a:xfrm>
            <a:off x="0" y="0"/>
            <a:ext cx="14389100" cy="80899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6" name="object 3"/>
          <p:cNvSpPr txBox="1"/>
          <p:nvPr/>
        </p:nvSpPr>
        <p:spPr>
          <a:xfrm>
            <a:off x="5060968" y="2412340"/>
            <a:ext cx="5904239" cy="79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6200"/>
              </a:lnSpc>
              <a:defRPr sz="4700" spc="16">
                <a:solidFill>
                  <a:srgbClr val="FFFFFF"/>
                </a:solidFill>
                <a:latin typeface="CFRIIP+MicrosoftYaHei"/>
                <a:ea typeface="CFRIIP+MicrosoftYaHei"/>
                <a:cs typeface="CFRIIP+MicrosoftYaHei"/>
                <a:sym typeface="CFRIIP+MicrosoftYaHei"/>
              </a:defRPr>
            </a:pPr>
            <a:r>
              <a:rPr lang="zh-CN" altLang="en-US" spc="24" smtClean="0">
                <a:latin typeface="KWGEDW+MicrosoftYaHei"/>
                <a:ea typeface="KWGEDW+MicrosoftYaHei"/>
                <a:cs typeface="KWGEDW+MicrosoftYaHei"/>
                <a:sym typeface="KWGEDW+MicrosoftYaHei"/>
              </a:rPr>
              <a:t>技术美术</a:t>
            </a:r>
            <a:r>
              <a:rPr spc="24" dirty="0" smtClean="0">
                <a:latin typeface="KWGEDW+MicrosoftYaHei"/>
                <a:ea typeface="KWGEDW+MicrosoftYaHei"/>
                <a:cs typeface="KWGEDW+MicrosoftYaHei"/>
                <a:sym typeface="KWGEDW+MicrosoftYaHei"/>
              </a:rPr>
              <a:t>笔试题</a:t>
            </a:r>
            <a:endParaRPr spc="24" dirty="0">
              <a:latin typeface="KWGEDW+MicrosoftYaHei"/>
              <a:ea typeface="KWGEDW+MicrosoftYaHei"/>
              <a:cs typeface="KWGEDW+MicrosoftYaHei"/>
              <a:sym typeface="KWGEDW+MicrosoftYaHei"/>
            </a:endParaRPr>
          </a:p>
        </p:txBody>
      </p:sp>
      <p:sp>
        <p:nvSpPr>
          <p:cNvPr id="87" name="object 4"/>
          <p:cNvSpPr txBox="1"/>
          <p:nvPr/>
        </p:nvSpPr>
        <p:spPr>
          <a:xfrm>
            <a:off x="5338277" y="3238306"/>
            <a:ext cx="4402282" cy="467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600"/>
              </a:lnSpc>
              <a:defRPr sz="3500">
                <a:solidFill>
                  <a:srgbClr val="FFFFFF"/>
                </a:solidFill>
                <a:latin typeface="OHIEPW+Helvetica"/>
                <a:ea typeface="OHIEPW+Helvetica"/>
                <a:cs typeface="OHIEPW+Helvetica"/>
                <a:sym typeface="OHIEPW+Helvetica"/>
              </a:defRPr>
            </a:pPr>
            <a:r>
              <a:t>Meitu </a:t>
            </a:r>
            <a:r>
              <a:rPr spc="-41"/>
              <a:t>DesignTeam</a:t>
            </a:r>
          </a:p>
        </p:txBody>
      </p:sp>
      <p:sp>
        <p:nvSpPr>
          <p:cNvPr id="88" name="object 5"/>
          <p:cNvSpPr txBox="1"/>
          <p:nvPr/>
        </p:nvSpPr>
        <p:spPr>
          <a:xfrm>
            <a:off x="6753889" y="3799999"/>
            <a:ext cx="1259199" cy="242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1900"/>
              </a:lnSpc>
              <a:defRPr sz="1700" spc="1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J</a:t>
            </a:r>
            <a:r>
              <a:rPr spc="12">
                <a:latin typeface="OHIEPW+Helvetica"/>
                <a:ea typeface="OHIEPW+Helvetica"/>
                <a:cs typeface="OHIEPW+Helvetica"/>
                <a:sym typeface="OHIEPW+Helvetica"/>
              </a:rPr>
              <a:t>an</a:t>
            </a:r>
            <a:r>
              <a:rPr spc="0">
                <a:latin typeface="OHIEPW+Helvetica"/>
                <a:ea typeface="OHIEPW+Helvetica"/>
                <a:cs typeface="OHIEPW+Helvetica"/>
                <a:sym typeface="OHIEPW+Helvetica"/>
              </a:rPr>
              <a:t> </a:t>
            </a:r>
            <a:r>
              <a:rPr spc="12">
                <a:latin typeface="OHIEPW+Helvetica"/>
                <a:ea typeface="OHIEPW+Helvetica"/>
                <a:cs typeface="OHIEPW+Helvetica"/>
                <a:sym typeface="OHIEPW+Helvetica"/>
              </a:rPr>
              <a:t>201</a:t>
            </a:r>
            <a:r>
              <a:rPr spc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77711246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17500" y="294955"/>
            <a:ext cx="3064682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273"/>
              </a:lnSpc>
              <a:spcBef>
                <a:spcPct val="0"/>
              </a:spcBef>
              <a:spcAft>
                <a:spcPct val="0"/>
              </a:spcAft>
            </a:pPr>
            <a:r>
              <a:rPr sz="2800" spc="-13" dirty="0">
                <a:solidFill>
                  <a:srgbClr val="000000"/>
                </a:solidFill>
                <a:latin typeface="+mn-ea"/>
                <a:ea typeface="+mn-ea"/>
                <a:cs typeface="HQPJAF+MicrosoftYaHei"/>
              </a:rPr>
              <a:t>3D</a:t>
            </a:r>
            <a:r>
              <a:rPr sz="2800" spc="-20" dirty="0" smtClean="0">
                <a:solidFill>
                  <a:srgbClr val="000000"/>
                </a:solidFill>
                <a:latin typeface="+mn-ea"/>
                <a:ea typeface="+mn-ea"/>
                <a:cs typeface="TIVPEO+MicrosoftYaHei"/>
              </a:rPr>
              <a:t>技术美术笔试题</a:t>
            </a:r>
            <a:endParaRPr sz="2800" spc="-20" dirty="0">
              <a:solidFill>
                <a:srgbClr val="000000"/>
              </a:solidFill>
              <a:latin typeface="+mn-ea"/>
              <a:ea typeface="+mn-ea"/>
              <a:cs typeface="TIVPEO+MicrosoftYaHe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50" y="1606550"/>
            <a:ext cx="4876800" cy="4876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214330" y="6980370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请点击放灯片放映查看动态效果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114430" y="278533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-20" dirty="0" smtClean="0">
                <a:solidFill>
                  <a:srgbClr val="000000"/>
                </a:solidFill>
                <a:latin typeface="+mn-ea"/>
                <a:cs typeface="TIVPEO+MicrosoftYaHei"/>
              </a:rPr>
              <a:t>试题</a:t>
            </a:r>
            <a:r>
              <a:rPr lang="en-US" altLang="zh-CN" sz="2400" spc="-20" dirty="0">
                <a:solidFill>
                  <a:srgbClr val="000000"/>
                </a:solidFill>
                <a:latin typeface="+mn-ea"/>
                <a:cs typeface="TIVPEO+MicrosoftYaHei"/>
              </a:rPr>
              <a:t>1</a:t>
            </a:r>
            <a:r>
              <a:rPr lang="zh-CN" altLang="en-US" sz="2400" spc="-20" dirty="0">
                <a:solidFill>
                  <a:srgbClr val="000000"/>
                </a:solidFill>
                <a:latin typeface="+mn-ea"/>
                <a:cs typeface="TIVPEO+MicrosoftYaHei"/>
              </a:rPr>
              <a:t>（三选一）</a:t>
            </a:r>
          </a:p>
          <a:p>
            <a:endParaRPr lang="zh-CN" altLang="en-US" sz="2400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17500" y="294955"/>
            <a:ext cx="2936497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273"/>
              </a:lnSpc>
              <a:spcBef>
                <a:spcPct val="0"/>
              </a:spcBef>
              <a:spcAft>
                <a:spcPct val="0"/>
              </a:spcAft>
            </a:pPr>
            <a:r>
              <a:rPr sz="2800" spc="-13" dirty="0">
                <a:solidFill>
                  <a:srgbClr val="000000"/>
                </a:solidFill>
                <a:latin typeface="+mn-ea"/>
                <a:ea typeface="+mn-ea"/>
                <a:cs typeface="HQPJAF+MicrosoftYaHei"/>
              </a:rPr>
              <a:t>3D</a:t>
            </a:r>
            <a:r>
              <a:rPr sz="2800" spc="-20" dirty="0" smtClean="0">
                <a:solidFill>
                  <a:srgbClr val="000000"/>
                </a:solidFill>
                <a:latin typeface="+mn-ea"/>
                <a:ea typeface="+mn-ea"/>
                <a:cs typeface="TIVPEO+MicrosoftYaHei"/>
              </a:rPr>
              <a:t>技术美术笔试题</a:t>
            </a:r>
            <a:endParaRPr sz="2800" spc="-20" dirty="0">
              <a:solidFill>
                <a:srgbClr val="000000"/>
              </a:solidFill>
              <a:latin typeface="+mn-ea"/>
              <a:ea typeface="+mn-ea"/>
              <a:cs typeface="TIVPEO+MicrosoftYaHei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997" y="2100734"/>
            <a:ext cx="6667500" cy="4191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107527" y="6853262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请点击放灯片放映查看动态效果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114430" y="278533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-20" dirty="0" smtClean="0">
                <a:solidFill>
                  <a:srgbClr val="000000"/>
                </a:solidFill>
                <a:latin typeface="+mn-ea"/>
                <a:cs typeface="TIVPEO+MicrosoftYaHei"/>
              </a:rPr>
              <a:t>试题</a:t>
            </a:r>
            <a:r>
              <a:rPr lang="en-US" altLang="zh-CN" sz="2400" spc="-20" dirty="0" smtClean="0">
                <a:solidFill>
                  <a:srgbClr val="000000"/>
                </a:solidFill>
                <a:latin typeface="+mn-ea"/>
                <a:cs typeface="TIVPEO+MicrosoftYaHei"/>
              </a:rPr>
              <a:t>2</a:t>
            </a:r>
            <a:r>
              <a:rPr lang="zh-CN" altLang="en-US" sz="2400" spc="-20" dirty="0" smtClean="0">
                <a:solidFill>
                  <a:srgbClr val="000000"/>
                </a:solidFill>
                <a:latin typeface="+mn-ea"/>
                <a:cs typeface="TIVPEO+MicrosoftYaHei"/>
              </a:rPr>
              <a:t>（</a:t>
            </a:r>
            <a:r>
              <a:rPr lang="zh-CN" altLang="en-US" sz="2400" spc="-20" dirty="0">
                <a:solidFill>
                  <a:srgbClr val="000000"/>
                </a:solidFill>
                <a:latin typeface="+mn-ea"/>
                <a:cs typeface="TIVPEO+MicrosoftYaHei"/>
              </a:rPr>
              <a:t>三选一）</a:t>
            </a: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2622701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17500" y="294955"/>
            <a:ext cx="313669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273"/>
              </a:lnSpc>
              <a:spcBef>
                <a:spcPct val="0"/>
              </a:spcBef>
              <a:spcAft>
                <a:spcPct val="0"/>
              </a:spcAft>
            </a:pPr>
            <a:r>
              <a:rPr sz="2800" spc="-13" dirty="0">
                <a:solidFill>
                  <a:srgbClr val="000000"/>
                </a:solidFill>
                <a:latin typeface="+mn-ea"/>
                <a:ea typeface="+mn-ea"/>
                <a:cs typeface="HQPJAF+MicrosoftYaHei"/>
              </a:rPr>
              <a:t>3D</a:t>
            </a:r>
            <a:r>
              <a:rPr sz="2800" spc="-20" dirty="0" smtClean="0">
                <a:solidFill>
                  <a:srgbClr val="000000"/>
                </a:solidFill>
                <a:latin typeface="+mn-ea"/>
                <a:ea typeface="+mn-ea"/>
                <a:cs typeface="TIVPEO+MicrosoftYaHei"/>
              </a:rPr>
              <a:t>技术美术笔试题</a:t>
            </a:r>
            <a:endParaRPr sz="2800" spc="-20" dirty="0">
              <a:solidFill>
                <a:srgbClr val="000000"/>
              </a:solidFill>
              <a:latin typeface="+mn-ea"/>
              <a:ea typeface="+mn-ea"/>
              <a:cs typeface="TIVPEO+MicrosoftYaHei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050" y="2139950"/>
            <a:ext cx="5715000" cy="3810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14330" y="6709246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请点击放灯片放映查看动态效果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114430" y="278533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-20" dirty="0" smtClean="0">
                <a:solidFill>
                  <a:srgbClr val="000000"/>
                </a:solidFill>
                <a:latin typeface="+mn-ea"/>
                <a:cs typeface="TIVPEO+MicrosoftYaHei"/>
              </a:rPr>
              <a:t>试题</a:t>
            </a:r>
            <a:r>
              <a:rPr lang="en-US" altLang="zh-CN" sz="2400" spc="-20" dirty="0" smtClean="0">
                <a:solidFill>
                  <a:srgbClr val="000000"/>
                </a:solidFill>
                <a:latin typeface="+mn-ea"/>
                <a:cs typeface="TIVPEO+MicrosoftYaHei"/>
              </a:rPr>
              <a:t>3</a:t>
            </a:r>
            <a:r>
              <a:rPr lang="zh-CN" altLang="en-US" sz="2400" spc="-20" dirty="0" smtClean="0">
                <a:solidFill>
                  <a:srgbClr val="000000"/>
                </a:solidFill>
                <a:latin typeface="+mn-ea"/>
                <a:cs typeface="TIVPEO+MicrosoftYaHei"/>
              </a:rPr>
              <a:t>（</a:t>
            </a:r>
            <a:r>
              <a:rPr lang="zh-CN" altLang="en-US" sz="2400" spc="-20" dirty="0">
                <a:solidFill>
                  <a:srgbClr val="000000"/>
                </a:solidFill>
                <a:latin typeface="+mn-ea"/>
                <a:cs typeface="TIVPEO+MicrosoftYaHei"/>
              </a:rPr>
              <a:t>三选一）</a:t>
            </a: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7680687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069652" y="1255120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22" dirty="0" smtClean="0">
                <a:solidFill>
                  <a:srgbClr val="53585F"/>
                </a:solidFill>
                <a:latin typeface="+mn-ea"/>
                <a:ea typeface="+mn-ea"/>
                <a:cs typeface="QAHRSQ+PingFangSC-Regular"/>
              </a:rPr>
              <a:t>笔试题要求说明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05918" y="3007511"/>
            <a:ext cx="11449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+mn-ea"/>
                <a:ea typeface="+mn-ea"/>
              </a:rPr>
              <a:t>根据所给出的</a:t>
            </a:r>
            <a:r>
              <a:rPr lang="en-US" altLang="zh-CN" sz="2400" dirty="0" smtClean="0">
                <a:latin typeface="+mn-ea"/>
                <a:ea typeface="+mn-ea"/>
              </a:rPr>
              <a:t>3</a:t>
            </a:r>
            <a:r>
              <a:rPr lang="zh-CN" altLang="en-US" sz="2400" dirty="0" smtClean="0">
                <a:latin typeface="+mn-ea"/>
                <a:ea typeface="+mn-ea"/>
              </a:rPr>
              <a:t>张特效图片，自选一张，使用</a:t>
            </a:r>
            <a:r>
              <a:rPr lang="en-US" altLang="zh-CN" sz="2400" dirty="0" smtClean="0">
                <a:latin typeface="+mn-ea"/>
                <a:ea typeface="+mn-ea"/>
              </a:rPr>
              <a:t>Unity3D</a:t>
            </a:r>
            <a:r>
              <a:rPr lang="zh-CN" altLang="en-US" sz="2400" dirty="0" smtClean="0">
                <a:latin typeface="+mn-ea"/>
                <a:ea typeface="+mn-ea"/>
              </a:rPr>
              <a:t>模仿特效制作出相似的效果，选择试题二或者试题三会有加分，制作时间为两天，最终根据作品的效果进行打分</a:t>
            </a:r>
            <a:r>
              <a:rPr lang="en-US" altLang="zh-CN" sz="2400" dirty="0" smtClean="0">
                <a:latin typeface="+mn-ea"/>
                <a:ea typeface="+mn-ea"/>
              </a:rPr>
              <a:t>,</a:t>
            </a:r>
            <a:r>
              <a:rPr lang="zh-CN" altLang="en-US" sz="2400" dirty="0" smtClean="0">
                <a:latin typeface="+mn-ea"/>
                <a:ea typeface="+mn-ea"/>
              </a:rPr>
              <a:t>效果越好分数越高。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69652" y="4489500"/>
            <a:ext cx="273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000000"/>
                </a:solidFill>
                <a:latin typeface="+mn-ea"/>
                <a:ea typeface="+mn-ea"/>
                <a:cs typeface="AEBHVB+HelveticaNeue-Bold"/>
              </a:rPr>
              <a:t>2</a:t>
            </a:r>
            <a:r>
              <a:rPr lang="en-US" altLang="zh-CN" sz="2800" dirty="0" smtClean="0">
                <a:solidFill>
                  <a:srgbClr val="000000"/>
                </a:solidFill>
                <a:latin typeface="+mn-ea"/>
                <a:ea typeface="+mn-ea"/>
                <a:cs typeface="AEBHVB+HelveticaNeue-Bold"/>
              </a:rPr>
              <a:t>.</a:t>
            </a:r>
            <a:r>
              <a:rPr lang="zh-CN" altLang="en-US" sz="2800" spc="-15" dirty="0" smtClean="0">
                <a:solidFill>
                  <a:srgbClr val="000000"/>
                </a:solidFill>
                <a:latin typeface="+mn-ea"/>
                <a:ea typeface="+mn-ea"/>
                <a:cs typeface="VFWACT+PingFangSC-Semibold"/>
              </a:rPr>
              <a:t>提交⽂件：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69652" y="2234877"/>
            <a:ext cx="2088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+mn-ea"/>
                <a:ea typeface="+mn-ea"/>
              </a:rPr>
              <a:t>1.</a:t>
            </a:r>
            <a:r>
              <a:rPr lang="zh-CN" altLang="en-US" sz="2800" dirty="0" smtClean="0">
                <a:latin typeface="+mn-ea"/>
                <a:ea typeface="+mn-ea"/>
              </a:rPr>
              <a:t>题⽬：</a:t>
            </a:r>
            <a:endParaRPr lang="zh-CN" altLang="en-US" sz="2800" dirty="0">
              <a:latin typeface="+mn-ea"/>
              <a:ea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74552" y="5355087"/>
            <a:ext cx="99371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+mn-ea"/>
                <a:ea typeface="+mn-ea"/>
              </a:rPr>
              <a:t>Unity</a:t>
            </a:r>
            <a:r>
              <a:rPr lang="zh-CN" altLang="en-US" sz="2400" dirty="0" smtClean="0">
                <a:latin typeface="+mn-ea"/>
                <a:ea typeface="+mn-ea"/>
              </a:rPr>
              <a:t>打包文件（</a:t>
            </a:r>
            <a:r>
              <a:rPr lang="en-US" altLang="zh-CN" sz="2400" dirty="0" smtClean="0">
                <a:latin typeface="+mn-ea"/>
                <a:ea typeface="+mn-ea"/>
              </a:rPr>
              <a:t>PC</a:t>
            </a:r>
            <a:r>
              <a:rPr lang="zh-CN" altLang="en-US" sz="2400" dirty="0" smtClean="0">
                <a:latin typeface="+mn-ea"/>
                <a:ea typeface="+mn-ea"/>
              </a:rPr>
              <a:t>或</a:t>
            </a:r>
            <a:r>
              <a:rPr lang="en-US" altLang="zh-CN" sz="2400" dirty="0" smtClean="0">
                <a:latin typeface="+mn-ea"/>
                <a:ea typeface="+mn-ea"/>
              </a:rPr>
              <a:t>Android</a:t>
            </a:r>
            <a:r>
              <a:rPr lang="zh-CN" altLang="en-US" sz="2400" dirty="0" smtClean="0">
                <a:latin typeface="+mn-ea"/>
                <a:ea typeface="+mn-ea"/>
              </a:rPr>
              <a:t>或</a:t>
            </a:r>
            <a:r>
              <a:rPr lang="en-US" altLang="zh-CN" sz="2400" dirty="0" smtClean="0">
                <a:latin typeface="+mn-ea"/>
                <a:ea typeface="+mn-ea"/>
              </a:rPr>
              <a:t>IOS</a:t>
            </a:r>
            <a:r>
              <a:rPr lang="zh-CN" altLang="en-US" sz="2400" dirty="0" smtClean="0">
                <a:latin typeface="+mn-ea"/>
                <a:ea typeface="+mn-ea"/>
              </a:rPr>
              <a:t>），表情动画预览视频或动态图，制作方案说明文档</a:t>
            </a:r>
            <a:r>
              <a:rPr lang="en-US" altLang="zh-CN" sz="2400" dirty="0" smtClean="0">
                <a:latin typeface="+mn-ea"/>
                <a:ea typeface="+mn-ea"/>
              </a:rPr>
              <a:t>PDF</a:t>
            </a:r>
            <a:r>
              <a:rPr lang="zh-CN" altLang="en-US" sz="2400" dirty="0" smtClean="0">
                <a:latin typeface="+mn-ea"/>
                <a:ea typeface="+mn-ea"/>
              </a:rPr>
              <a:t>。</a:t>
            </a:r>
            <a:r>
              <a:rPr lang="zh-CN" altLang="en-US" sz="2400" spc="-15" dirty="0" smtClean="0">
                <a:solidFill>
                  <a:srgbClr val="000000"/>
                </a:solidFill>
                <a:latin typeface="+mn-ea"/>
                <a:ea typeface="+mn-ea"/>
                <a:cs typeface="LPQOLT+MicrosoftYaHei"/>
              </a:rPr>
              <a:t>（可附上相关文件）</a:t>
            </a:r>
            <a:r>
              <a:rPr lang="zh-CN" altLang="en-US" sz="2400" spc="67" dirty="0" smtClean="0">
                <a:solidFill>
                  <a:srgbClr val="000000"/>
                </a:solidFill>
                <a:latin typeface="+mn-ea"/>
                <a:ea typeface="+mn-ea"/>
                <a:cs typeface="Times New Roman"/>
              </a:rPr>
              <a:t> </a:t>
            </a:r>
            <a:r>
              <a:rPr lang="zh-CN" altLang="en-US" sz="2400" spc="-15" dirty="0" smtClean="0">
                <a:solidFill>
                  <a:srgbClr val="FA1D1A"/>
                </a:solidFill>
                <a:latin typeface="+mn-ea"/>
                <a:ea typeface="+mn-ea"/>
                <a:cs typeface="LPQOLT+MicrosoftYaHei"/>
              </a:rPr>
              <a:t>（该笔试提交的成果方案只做设计能力，设计思路的考察，不会商用。）</a:t>
            </a:r>
          </a:p>
        </p:txBody>
      </p:sp>
      <p:sp>
        <p:nvSpPr>
          <p:cNvPr id="12" name="object 3"/>
          <p:cNvSpPr txBox="1"/>
          <p:nvPr/>
        </p:nvSpPr>
        <p:spPr>
          <a:xfrm>
            <a:off x="817500" y="294955"/>
            <a:ext cx="313669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marR="0">
              <a:lnSpc>
                <a:spcPts val="3273"/>
              </a:lnSpc>
              <a:spcBef>
                <a:spcPct val="0"/>
              </a:spcBef>
              <a:spcAft>
                <a:spcPct val="0"/>
              </a:spcAft>
            </a:pPr>
            <a:r>
              <a:rPr sz="2800" spc="-13" dirty="0">
                <a:solidFill>
                  <a:srgbClr val="000000"/>
                </a:solidFill>
                <a:latin typeface="+mn-ea"/>
                <a:ea typeface="+mn-ea"/>
                <a:cs typeface="HQPJAF+MicrosoftYaHei"/>
              </a:rPr>
              <a:t>3D</a:t>
            </a:r>
            <a:r>
              <a:rPr sz="2800" spc="-20" dirty="0" smtClean="0">
                <a:solidFill>
                  <a:srgbClr val="000000"/>
                </a:solidFill>
                <a:latin typeface="+mn-ea"/>
                <a:ea typeface="+mn-ea"/>
                <a:cs typeface="TIVPEO+MicrosoftYaHei"/>
              </a:rPr>
              <a:t>技术美术笔试题</a:t>
            </a:r>
            <a:endParaRPr sz="2800" spc="-20" dirty="0">
              <a:solidFill>
                <a:srgbClr val="000000"/>
              </a:solidFill>
              <a:latin typeface="+mn-ea"/>
              <a:ea typeface="+mn-ea"/>
              <a:cs typeface="TIVPEO+MicrosoftYaHei"/>
            </a:endParaRPr>
          </a:p>
        </p:txBody>
      </p:sp>
    </p:spTree>
    <p:extLst>
      <p:ext uri="{BB962C8B-B14F-4D97-AF65-F5344CB8AC3E}">
        <p14:creationId xmlns:p14="http://schemas.microsoft.com/office/powerpoint/2010/main" val="3057804416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2.0.50727.8670"/>
  <p:tag name="AS_OS" val="Microsoft Windows NT 6.2.9200.0"/>
  <p:tag name="AS_RELEASE_DATE" val="2017.08.21"/>
  <p:tag name="AS_TITLE" val="Aspose.Slides for .NET 2.0"/>
  <p:tag name="AS_VERSION" val="17.8"/>
</p:tagLst>
</file>

<file path=ppt/theme/theme1.xml><?xml version="1.0" encoding="utf-8"?>
<a:theme xmlns:a="http://schemas.openxmlformats.org/drawingml/2006/main" name="Theme Office">
  <a:themeElements>
    <a:clrScheme name="Standard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eme Office">
  <a:themeElements>
    <a:clrScheme name="Standard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tandard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180</Words>
  <Application>Microsoft Macintosh PowerPoint</Application>
  <PresentationFormat>自定义</PresentationFormat>
  <Paragraphs>18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19" baseType="lpstr">
      <vt:lpstr>HQPJAF+MicrosoftYaHei</vt:lpstr>
      <vt:lpstr>Arial</vt:lpstr>
      <vt:lpstr>Calibri</vt:lpstr>
      <vt:lpstr>Times New Roman</vt:lpstr>
      <vt:lpstr>宋体</vt:lpstr>
      <vt:lpstr>VFWACT+PingFangSC-Semibold</vt:lpstr>
      <vt:lpstr>LPQOLT+MicrosoftYaHei</vt:lpstr>
      <vt:lpstr>AEBHVB+HelveticaNeue-Bold</vt:lpstr>
      <vt:lpstr>OHIEPW+Helvetica</vt:lpstr>
      <vt:lpstr>TIVPEO+MicrosoftYaHei</vt:lpstr>
      <vt:lpstr>QAHRSQ+PingFangSC-Regular</vt:lpstr>
      <vt:lpstr>KWGEDW+MicrosoftYaHei</vt:lpstr>
      <vt:lpstr>Theme Office</vt:lpstr>
      <vt:lpstr>Theme Office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Administrator</dc:creator>
  <cp:lastModifiedBy>Microsoft Office 用户</cp:lastModifiedBy>
  <cp:revision>8</cp:revision>
  <dcterms:modified xsi:type="dcterms:W3CDTF">2018-01-29T08:46:09Z</dcterms:modified>
</cp:coreProperties>
</file>

<file path=docProps/thumbnail.jpeg>
</file>